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76" r:id="rId3"/>
    <p:sldId id="257" r:id="rId4"/>
    <p:sldId id="273" r:id="rId5"/>
    <p:sldId id="274" r:id="rId6"/>
    <p:sldId id="278" r:id="rId7"/>
    <p:sldId id="275" r:id="rId8"/>
    <p:sldId id="277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72" r:id="rId2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944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D4538-F070-4B1A-8FD6-0BB6C8B320F4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EC89A-4322-4F07-AB1B-CF2E771558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085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D4A204B-F749-407C-B9B0-230821D73080}" type="datetimeFigureOut">
              <a:rPr lang="th-TH" smtClean="0"/>
              <a:pPr/>
              <a:t>17/06/57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EFECD9-BEA1-48FF-8DEB-4603B0955CE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A204B-F749-407C-B9B0-230821D73080}" type="datetimeFigureOut">
              <a:rPr lang="th-TH" smtClean="0"/>
              <a:pPr/>
              <a:t>17/06/57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ECD9-BEA1-48FF-8DEB-4603B0955CE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D4A204B-F749-407C-B9B0-230821D73080}" type="datetimeFigureOut">
              <a:rPr lang="th-TH" smtClean="0"/>
              <a:pPr/>
              <a:t>17/06/57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1EFECD9-BEA1-48FF-8DEB-4603B0955CE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A204B-F749-407C-B9B0-230821D73080}" type="datetimeFigureOut">
              <a:rPr lang="th-TH" smtClean="0"/>
              <a:pPr/>
              <a:t>17/06/57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EFECD9-BEA1-48FF-8DEB-4603B0955CE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A204B-F749-407C-B9B0-230821D73080}" type="datetimeFigureOut">
              <a:rPr lang="th-TH" smtClean="0"/>
              <a:pPr/>
              <a:t>17/06/57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1EFECD9-BEA1-48FF-8DEB-4603B0955CE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D4A204B-F749-407C-B9B0-230821D73080}" type="datetimeFigureOut">
              <a:rPr lang="th-TH" smtClean="0"/>
              <a:pPr/>
              <a:t>17/06/57</a:t>
            </a:fld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1EFECD9-BEA1-48FF-8DEB-4603B0955CE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D4A204B-F749-407C-B9B0-230821D73080}" type="datetimeFigureOut">
              <a:rPr lang="th-TH" smtClean="0"/>
              <a:pPr/>
              <a:t>17/06/57</a:t>
            </a:fld>
            <a:endParaRPr lang="th-TH"/>
          </a:p>
        </p:txBody>
      </p:sp>
      <p:sp>
        <p:nvSpPr>
          <p:cNvPr id="12" name="ตัวยึด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1EFECD9-BEA1-48FF-8DEB-4603B0955CE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A204B-F749-407C-B9B0-230821D73080}" type="datetimeFigureOut">
              <a:rPr lang="th-TH" smtClean="0"/>
              <a:pPr/>
              <a:t>17/06/57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EFECD9-BEA1-48FF-8DEB-4603B0955CE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A204B-F749-407C-B9B0-230821D73080}" type="datetimeFigureOut">
              <a:rPr lang="th-TH" smtClean="0"/>
              <a:pPr/>
              <a:t>17/06/57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EFECD9-BEA1-48FF-8DEB-4603B0955CE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A204B-F749-407C-B9B0-230821D73080}" type="datetimeFigureOut">
              <a:rPr lang="th-TH" smtClean="0"/>
              <a:pPr/>
              <a:t>17/06/57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EFECD9-BEA1-48FF-8DEB-4603B0955CE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D4A204B-F749-407C-B9B0-230821D73080}" type="datetimeFigureOut">
              <a:rPr lang="th-TH" smtClean="0"/>
              <a:pPr/>
              <a:t>17/06/57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1EFECD9-BEA1-48FF-8DEB-4603B0955CE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D4A204B-F749-407C-B9B0-230821D73080}" type="datetimeFigureOut">
              <a:rPr lang="th-TH" smtClean="0"/>
              <a:pPr/>
              <a:t>17/06/57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EFECD9-BEA1-48FF-8DEB-4603B0955CE3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6200" y="4038600"/>
            <a:ext cx="9067800" cy="1934344"/>
          </a:xfrm>
        </p:spPr>
        <p:txBody>
          <a:bodyPr>
            <a:normAutofit/>
          </a:bodyPr>
          <a:lstStyle/>
          <a:p>
            <a:r>
              <a:rPr lang="th-TH" b="1" dirty="0" smtClean="0"/>
              <a:t>บทที่ </a:t>
            </a:r>
            <a:r>
              <a:rPr lang="en-US" b="1" dirty="0" smtClean="0"/>
              <a:t>5 </a:t>
            </a:r>
            <a:r>
              <a:rPr lang="th-TH" b="1" dirty="0" smtClean="0"/>
              <a:t> ระบบปฏิบัติการเครือข่าย</a:t>
            </a:r>
            <a:r>
              <a:rPr lang="th-TH" dirty="0" smtClean="0"/>
              <a:t> </a:t>
            </a:r>
            <a:r>
              <a:rPr lang="en-US" dirty="0" smtClean="0"/>
              <a:t>			  	    Windows 2000 Server</a:t>
            </a:r>
            <a:endParaRPr lang="th-TH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b="1" smtClean="0"/>
              <a:t>อ.จุฑาวุฒิ จันทรมาลี                           </a:t>
            </a:r>
            <a:r>
              <a:rPr lang="en-US" b="1" smtClean="0"/>
              <a:t>Computer Science</a:t>
            </a:r>
            <a:endParaRPr lang="th-TH" b="1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6019800"/>
            <a:ext cx="2209800" cy="7620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b="1" dirty="0" smtClean="0"/>
              <a:t>ม.ราช</a:t>
            </a:r>
            <a:r>
              <a:rPr lang="th-TH" b="1" dirty="0" err="1" smtClean="0"/>
              <a:t>ภัฏ</a:t>
            </a:r>
            <a:r>
              <a:rPr lang="th-TH" b="1" dirty="0" smtClean="0"/>
              <a:t>สวนดุสิต</a:t>
            </a:r>
            <a:endParaRPr lang="th-TH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685800"/>
            <a:ext cx="3657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chemeClr val="tx1"/>
                </a:solidFill>
              </a:rPr>
              <a:t>ขั้นตอนการติดตั้ง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6. ระบบทำการติดตั้งไฟล์ลงในเครื่อง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400300"/>
            <a:ext cx="68580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chemeClr val="tx1"/>
                </a:solidFill>
              </a:rPr>
              <a:t>ขั้นตอนการติดตั้ง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7. Restart </a:t>
            </a:r>
            <a:r>
              <a:rPr lang="th-TH" dirty="0" smtClean="0"/>
              <a:t>เข้าสู่โหมดกราฟฟิค กด </a:t>
            </a:r>
            <a:r>
              <a:rPr lang="en-US" dirty="0" smtClean="0"/>
              <a:t>Next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1336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chemeClr val="tx1"/>
                </a:solidFill>
              </a:rPr>
              <a:t>ขั้นตอนการติดตั้ง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8</a:t>
            </a:r>
            <a:r>
              <a:rPr lang="en-US" dirty="0" smtClean="0"/>
              <a:t>. </a:t>
            </a:r>
            <a:r>
              <a:rPr lang="th-TH" dirty="0" smtClean="0"/>
              <a:t>รอ </a:t>
            </a:r>
            <a:r>
              <a:rPr lang="en-US" dirty="0" smtClean="0"/>
              <a:t>Wait……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2098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chemeClr val="tx1"/>
                </a:solidFill>
              </a:rPr>
              <a:t>ขั้นตอนการติดตั้ง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9</a:t>
            </a:r>
            <a:r>
              <a:rPr lang="en-US" dirty="0" smtClean="0"/>
              <a:t>. </a:t>
            </a:r>
            <a:r>
              <a:rPr lang="th-TH" dirty="0" smtClean="0"/>
              <a:t>ใส่ชื่อผู้ใช้งาน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1336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chemeClr val="tx1"/>
                </a:solidFill>
              </a:rPr>
              <a:t>ขั้นตอนการติดตั้ง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h-TH" dirty="0" smtClean="0"/>
              <a:t>10</a:t>
            </a:r>
            <a:r>
              <a:rPr lang="en-US" dirty="0" smtClean="0"/>
              <a:t>.</a:t>
            </a:r>
            <a:r>
              <a:rPr lang="th-TH" dirty="0" smtClean="0"/>
              <a:t>กำหนดจำนวนเครื่อง </a:t>
            </a:r>
            <a:r>
              <a:rPr lang="en-US" dirty="0" smtClean="0"/>
              <a:t>Clients </a:t>
            </a:r>
            <a:r>
              <a:rPr lang="th-TH" dirty="0" smtClean="0"/>
              <a:t>หรือจะเลือก แบบ </a:t>
            </a:r>
            <a:r>
              <a:rPr lang="en-US" dirty="0" smtClean="0"/>
              <a:t>Per Seat (</a:t>
            </a:r>
            <a:r>
              <a:rPr lang="th-TH" dirty="0" smtClean="0"/>
              <a:t>ไม่จำกัดก็ได้)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1336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chemeClr val="tx1"/>
                </a:solidFill>
              </a:rPr>
              <a:t>ขั้นตอนการติดตั้ง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11. กำหนดชื่อเครื่องเซิร์ฟเวอร์ พาวเวิร์ด (</a:t>
            </a:r>
            <a:r>
              <a:rPr lang="en-US" dirty="0" smtClean="0"/>
              <a:t>Password</a:t>
            </a:r>
            <a:r>
              <a:rPr lang="th-TH" dirty="0" smtClean="0"/>
              <a:t>) แอดมิน</a:t>
            </a:r>
            <a:r>
              <a:rPr lang="en-US" dirty="0" smtClean="0"/>
              <a:t> (Admin)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1336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chemeClr val="tx1"/>
                </a:solidFill>
              </a:rPr>
              <a:t>ขั้นตอนการติดตั้ง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12. เลือก </a:t>
            </a:r>
            <a:r>
              <a:rPr lang="en-US" dirty="0" smtClean="0"/>
              <a:t>Components </a:t>
            </a:r>
            <a:r>
              <a:rPr lang="th-TH" dirty="0" smtClean="0"/>
              <a:t>ที่ต้องการจะลง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1336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chemeClr val="tx1"/>
                </a:solidFill>
              </a:rPr>
              <a:t>ขั้นตอนการติดตั้ง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13. กำหนดวัน และเวลา</a:t>
            </a:r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1336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chemeClr val="tx1"/>
                </a:solidFill>
              </a:rPr>
              <a:t>ขั้นตอนการติดตั้ง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14. โปรแกรมกำลังติดตั้ง </a:t>
            </a:r>
            <a:r>
              <a:rPr lang="en-US" dirty="0" smtClean="0"/>
              <a:t>Network Components</a:t>
            </a: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1336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chemeClr val="tx1"/>
                </a:solidFill>
              </a:rPr>
              <a:t>ขั้นตอนการติดตั้ง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15. กำหนดหมายเลพไอพีให้โปรโตคอล (</a:t>
            </a:r>
            <a:r>
              <a:rPr lang="en-US" dirty="0" smtClean="0"/>
              <a:t>Protocol</a:t>
            </a:r>
            <a:r>
              <a:rPr lang="th-TH" dirty="0" smtClean="0"/>
              <a:t>)</a:t>
            </a:r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1336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Windows Server 2000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232648" cy="4876800"/>
          </a:xfrm>
        </p:spPr>
        <p:txBody>
          <a:bodyPr>
            <a:normAutofit fontScale="92500" lnSpcReduction="20000"/>
          </a:bodyPr>
          <a:lstStyle/>
          <a:p>
            <a:r>
              <a:rPr lang="th-TH" b="1" dirty="0" smtClean="0"/>
              <a:t>วินโดวส์ 2000</a:t>
            </a:r>
            <a:r>
              <a:rPr lang="th-TH" dirty="0" smtClean="0"/>
              <a:t> (</a:t>
            </a:r>
            <a:r>
              <a:rPr lang="en-US" dirty="0" smtClean="0"/>
              <a:t>Windows 2000) </a:t>
            </a:r>
            <a:r>
              <a:rPr lang="th-TH" dirty="0" smtClean="0"/>
              <a:t>เป็นระบบปฏิบัติการมาจากสายผลิตภัณฑ์วินโดวส์เอ็นทีโดยออกแบบสำหรับธุรกิจ ซึ่งเป็นรุ่นต่อจากวินโดวส์เอ็นที 4.0 ซึ่งได้ออกในวันที่ 17 กุมภาพันธ์ พ.ศ. 2543 (ค.ศ. 2000) จากนั้นวินโดวส์เอกซ์พี ได้รับช่วงต่อในปี พ.ศ. 2544 และวินโดวส์เซิร์ฟเวอร์ 2003 ในปี พ.ศ. 2546</a:t>
            </a:r>
          </a:p>
          <a:p>
            <a:pPr>
              <a:buNone/>
            </a:pPr>
            <a:r>
              <a:rPr lang="th-TH" dirty="0" smtClean="0"/>
              <a:t>วินโดวส์ 2000 ได้แบ่งเป็นรุ่นดังนี้:</a:t>
            </a:r>
          </a:p>
          <a:p>
            <a:r>
              <a:rPr lang="en-US" dirty="0" smtClean="0"/>
              <a:t>Windows 2000 Professional</a:t>
            </a:r>
          </a:p>
          <a:p>
            <a:r>
              <a:rPr lang="en-US" dirty="0" smtClean="0"/>
              <a:t>Windows 2000 Server</a:t>
            </a:r>
          </a:p>
          <a:p>
            <a:r>
              <a:rPr lang="en-US" dirty="0" smtClean="0"/>
              <a:t>Windows 2000 Advanced Server</a:t>
            </a:r>
          </a:p>
          <a:p>
            <a:r>
              <a:rPr lang="en-US" dirty="0" smtClean="0"/>
              <a:t>Windows 2000 Datacenter Server</a:t>
            </a:r>
          </a:p>
          <a:p>
            <a:r>
              <a:rPr lang="en-US" dirty="0" smtClean="0"/>
              <a:t>Windows 2000 Advanced Server Limited Edition (</a:t>
            </a:r>
            <a:r>
              <a:rPr lang="th-TH" dirty="0" smtClean="0"/>
              <a:t>สำหรับ </a:t>
            </a:r>
            <a:r>
              <a:rPr lang="en-US" dirty="0" smtClean="0"/>
              <a:t>Intel Titanium </a:t>
            </a:r>
            <a:r>
              <a:rPr lang="th-TH" dirty="0" smtClean="0"/>
              <a:t>ไมโครโพรเซสเซอร์ 64-บิต)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chemeClr val="tx1"/>
                </a:solidFill>
              </a:rPr>
              <a:t>ขั้นตอนการติดตั้ง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16. เลือกติดตั้งแบบโดเมนหรือ </a:t>
            </a:r>
            <a:r>
              <a:rPr lang="en-US" dirty="0" smtClean="0"/>
              <a:t>Workgroup</a:t>
            </a:r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1336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chemeClr val="tx1"/>
                </a:solidFill>
              </a:rPr>
              <a:t>ขั้นตอนการติดตั้ง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17</a:t>
            </a:r>
            <a:r>
              <a:rPr lang="en-US" dirty="0" smtClean="0"/>
              <a:t>. </a:t>
            </a:r>
            <a:r>
              <a:rPr lang="th-TH" dirty="0" smtClean="0"/>
              <a:t>รอ </a:t>
            </a:r>
            <a:r>
              <a:rPr lang="en-US" dirty="0" smtClean="0"/>
              <a:t>Wait……</a:t>
            </a: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1336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chemeClr val="tx1"/>
                </a:solidFill>
              </a:rPr>
              <a:t>ขั้นตอนการติดตั้ง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18. </a:t>
            </a:r>
            <a:r>
              <a:rPr lang="th-TH" dirty="0" smtClean="0"/>
              <a:t>เสร็จสิ้นการติดตั้ง คลิก </a:t>
            </a:r>
            <a:r>
              <a:rPr lang="en-US" dirty="0" smtClean="0"/>
              <a:t>Finish</a:t>
            </a:r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1336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chemeClr val="tx1"/>
                </a:solidFill>
              </a:rPr>
              <a:t>ขั้นตอนการติดตั้ง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19. รีสตาร์ทเข้าสู่วินโดวส์</a:t>
            </a:r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1336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chemeClr val="tx1"/>
                </a:solidFill>
              </a:rPr>
              <a:t>ขั้นตอนการติดตั้ง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20. กด </a:t>
            </a:r>
            <a:r>
              <a:rPr lang="en-US" dirty="0" err="1" smtClean="0"/>
              <a:t>Ctrl+Alt+Del</a:t>
            </a:r>
            <a:r>
              <a:rPr lang="en-US" dirty="0" smtClean="0"/>
              <a:t> </a:t>
            </a:r>
            <a:r>
              <a:rPr lang="th-TH" dirty="0" smtClean="0"/>
              <a:t>ใส่ </a:t>
            </a:r>
            <a:r>
              <a:rPr lang="en-US" dirty="0" smtClean="0"/>
              <a:t>Username Password </a:t>
            </a:r>
            <a:r>
              <a:rPr lang="th-TH" dirty="0" smtClean="0"/>
              <a:t>เพื่อล็อคอิน</a:t>
            </a:r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1336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th-TH" dirty="0"/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1712" y="1628800"/>
            <a:ext cx="1293688" cy="936104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The End</a:t>
            </a:r>
          </a:p>
          <a:p>
            <a:pPr algn="ctr"/>
            <a:r>
              <a:rPr lang="th-TH" sz="3200" b="1" dirty="0" smtClean="0">
                <a:solidFill>
                  <a:schemeClr val="bg1"/>
                </a:solidFill>
              </a:rPr>
              <a:t>5</a:t>
            </a:r>
            <a:endParaRPr lang="th-TH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chemeClr val="tx1"/>
                </a:solidFill>
              </a:rPr>
              <a:t>ขั้นตอนการติดตั้ง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1. Boot from CD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362200"/>
            <a:ext cx="6858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chemeClr val="tx1"/>
                </a:solidFill>
              </a:rPr>
              <a:t>ขั้นตอนการติดตั้ง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2. ถ้า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เป็นแบบ </a:t>
            </a:r>
            <a:r>
              <a:rPr lang="en-US" dirty="0" smtClean="0"/>
              <a:t>SCSI </a:t>
            </a:r>
            <a:r>
              <a:rPr lang="th-TH" dirty="0" smtClean="0"/>
              <a:t>ให้กด </a:t>
            </a:r>
            <a:r>
              <a:rPr lang="en-US" dirty="0" smtClean="0"/>
              <a:t>F6 </a:t>
            </a:r>
            <a:r>
              <a:rPr lang="th-TH" dirty="0" smtClean="0"/>
              <a:t>แล้วก็ทำการเลือกไดรเวอร์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286000"/>
            <a:ext cx="6858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chemeClr val="tx1"/>
                </a:solidFill>
              </a:rPr>
              <a:t>ขั้นตอนการติดตั้ง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3. กด </a:t>
            </a:r>
            <a:r>
              <a:rPr lang="en-US" dirty="0" smtClean="0"/>
              <a:t>F8 </a:t>
            </a:r>
            <a:r>
              <a:rPr lang="th-TH" dirty="0" smtClean="0"/>
              <a:t>เพื่อยอมรับการติดตั้ง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400300"/>
            <a:ext cx="68580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chemeClr val="tx1"/>
                </a:solidFill>
              </a:rPr>
              <a:t>ขั้นตอนการติดตั้ง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4. เลือกพาร์ทิชั่นสำหรับการติดตั้ง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400300"/>
            <a:ext cx="68580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chemeClr val="tx1"/>
                </a:solidFill>
              </a:rPr>
              <a:t>ขั้นตอนการติดตั้ง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4. เลือกพาร์ทิชั่นสำหรับการติดตั้ง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362200"/>
            <a:ext cx="68580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chemeClr val="tx1"/>
                </a:solidFill>
              </a:rPr>
              <a:t>ขั้นตอนการติดตั้ง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4. เลือกพาร์ทิชั่นสำหรับการติดตั้ง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400300"/>
            <a:ext cx="68580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chemeClr val="tx1"/>
                </a:solidFill>
              </a:rPr>
              <a:t>ขั้นตอนการติดตั้ง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5. เลือกรูปแบบ </a:t>
            </a:r>
            <a:r>
              <a:rPr lang="en-US" dirty="0" smtClean="0"/>
              <a:t>Fat </a:t>
            </a:r>
            <a:r>
              <a:rPr lang="th-TH" dirty="0" smtClean="0"/>
              <a:t>เป็น </a:t>
            </a:r>
            <a:r>
              <a:rPr lang="en-US" dirty="0" smtClean="0"/>
              <a:t>Fat32 </a:t>
            </a:r>
            <a:r>
              <a:rPr lang="th-TH" dirty="0" smtClean="0"/>
              <a:t>หรือ </a:t>
            </a:r>
            <a:r>
              <a:rPr lang="en-US" dirty="0" smtClean="0"/>
              <a:t>NTFS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400300"/>
            <a:ext cx="68580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374</TotalTime>
  <Words>386</Words>
  <Application>Microsoft Office PowerPoint</Application>
  <PresentationFormat>On-screen Show (4:3)</PresentationFormat>
  <Paragraphs>58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ตรงกลาง</vt:lpstr>
      <vt:lpstr>บทที่ 5  ระบบปฏิบัติการเครือข่าย           Windows 2000 Server</vt:lpstr>
      <vt:lpstr>Windows Server 2000</vt:lpstr>
      <vt:lpstr>ขั้นตอนการติดตั้ง</vt:lpstr>
      <vt:lpstr>ขั้นตอนการติดตั้ง</vt:lpstr>
      <vt:lpstr>ขั้นตอนการติดตั้ง</vt:lpstr>
      <vt:lpstr>ขั้นตอนการติดตั้ง</vt:lpstr>
      <vt:lpstr>ขั้นตอนการติดตั้ง</vt:lpstr>
      <vt:lpstr>ขั้นตอนการติดตั้ง</vt:lpstr>
      <vt:lpstr>ขั้นตอนการติดตั้ง</vt:lpstr>
      <vt:lpstr>ขั้นตอนการติดตั้ง</vt:lpstr>
      <vt:lpstr>ขั้นตอนการติดตั้ง</vt:lpstr>
      <vt:lpstr>ขั้นตอนการติดตั้ง</vt:lpstr>
      <vt:lpstr>ขั้นตอนการติดตั้ง</vt:lpstr>
      <vt:lpstr>ขั้นตอนการติดตั้ง</vt:lpstr>
      <vt:lpstr>ขั้นตอนการติดตั้ง</vt:lpstr>
      <vt:lpstr>ขั้นตอนการติดตั้ง</vt:lpstr>
      <vt:lpstr>ขั้นตอนการติดตั้ง</vt:lpstr>
      <vt:lpstr>ขั้นตอนการติดตั้ง</vt:lpstr>
      <vt:lpstr>ขั้นตอนการติดตั้ง</vt:lpstr>
      <vt:lpstr>ขั้นตอนการติดตั้ง</vt:lpstr>
      <vt:lpstr>ขั้นตอนการติดตั้ง</vt:lpstr>
      <vt:lpstr>ขั้นตอนการติดตั้ง</vt:lpstr>
      <vt:lpstr>ขั้นตอนการติดตั้ง</vt:lpstr>
      <vt:lpstr>ขั้นตอนการติดตั้ง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2  รูปแบบการเชื่อมต่อเครือข่ายและส่วนประกอบของเครือข่ายท้องถิ่น (Topologies and LAN Components)</dc:title>
  <dc:creator>USER</dc:creator>
  <cp:lastModifiedBy>Mooky</cp:lastModifiedBy>
  <cp:revision>54</cp:revision>
  <dcterms:created xsi:type="dcterms:W3CDTF">2011-10-29T02:06:52Z</dcterms:created>
  <dcterms:modified xsi:type="dcterms:W3CDTF">2014-06-17T13:09:58Z</dcterms:modified>
</cp:coreProperties>
</file>